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511043" cy="29527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Организация работы в ДОУ № 16 по обучению детей безопасному поведению на дороге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Admin\Рабочий стол\рабочие документы\Мои рисунки\ПДД в ДОУ 16\КАРТИНКИ ПДД\светофор дет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664"/>
            <a:ext cx="1656184" cy="2280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рабочие документы\Мои рисунки\ПДД в ДОУ 16\IMG_3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8598">
            <a:off x="467544" y="2348880"/>
            <a:ext cx="3552109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8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4571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Работа с сотрудниками ДОУ</a:t>
            </a:r>
            <a:endParaRPr lang="ru-RU" b="1" dirty="0"/>
          </a:p>
        </p:txBody>
      </p:sp>
      <p:pic>
        <p:nvPicPr>
          <p:cNvPr id="10242" name="Picture 2" descr="C:\Documents and Settings\Admin\Рабочий стол\рабочие документы\Мои рисунки\ПДД в ДОУ 16\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3960440" cy="2970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Рабочий стол\рабочие документы\Мои рисунки\ПДД в ДОУ 16\IMG_7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рабочие документы\Мои рисунки\ПДД в ДОУ 16\КАРТИНКИ ПДД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8" y="4293096"/>
            <a:ext cx="2383892" cy="16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Documents and Settings\Admin\Рабочий стол\рабочие документы\Мои рисунки\ПДД в ДОУ 16\КАРТИНКИ ПДД\остор.дет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93" y="1484784"/>
            <a:ext cx="1773621" cy="155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58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12768" cy="50405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Настольные игры с детьми по ПДД</a:t>
            </a:r>
            <a:endParaRPr lang="ru-RU" sz="2400" b="1" dirty="0"/>
          </a:p>
        </p:txBody>
      </p:sp>
      <p:pic>
        <p:nvPicPr>
          <p:cNvPr id="2050" name="Picture 2" descr="C:\Documents and Settings\Admin\Рабочий стол\рабочие документы\Мои рисунки\ПДД в ДОУ 16\IMG_3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16" y="1196752"/>
            <a:ext cx="3096344" cy="2322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рабочие документы\Мои рисунки\ПДД в ДОУ 16\IMG_3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3142"/>
            <a:ext cx="2664296" cy="3552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\Рабочий стол\рабочие документы\Мои рисунки\ПДД в ДОУ 16\IMG_56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95922"/>
            <a:ext cx="3487936" cy="2615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Admin\Рабочий стол\рабочие документы\Мои рисунки\ПДД в ДОУ 16\КАРТИНКИ ПДД\светоф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40768"/>
            <a:ext cx="1050106" cy="17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6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рабочие документы\Мои рисунки\ПДД в ДОУ 16\IMG_56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2839864" cy="21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dmin\Рабочий стол\рабочие документы\Мои рисунки\ПДД в ДОУ 16\IMG_56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271912" cy="245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рабочие документы\Мои рисунки\ПДД в ДОУ 16\IMG_56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76" y="2852936"/>
            <a:ext cx="2520280" cy="336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dmin\Рабочий стол\рабочие документы\Мои рисунки\ПДД в ДОУ 16\IMG_566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86" b="10875"/>
          <a:stretch/>
        </p:blipFill>
        <p:spPr bwMode="auto">
          <a:xfrm>
            <a:off x="4572000" y="3424771"/>
            <a:ext cx="3231456" cy="271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Documents and Settings\Admin\Рабочий стол\рабочие документы\Мои рисунки\ПДД в ДОУ 16\КАРТИНКИ ПДД\4018_html_52c2602c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600" y="1002725"/>
            <a:ext cx="1158428" cy="196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3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рабочие документы\Мои рисунки\ПДД в ДОУ 16\IMG_3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0" r="5728" b="5172"/>
          <a:stretch/>
        </p:blipFill>
        <p:spPr bwMode="auto">
          <a:xfrm>
            <a:off x="5148064" y="764704"/>
            <a:ext cx="3265498" cy="3623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Рабочий стол\рабочие документы\Мои рисунки\ПДД в ДОУ 16\IMG_31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7"/>
          <a:stretch/>
        </p:blipFill>
        <p:spPr bwMode="auto">
          <a:xfrm>
            <a:off x="539552" y="445585"/>
            <a:ext cx="3533650" cy="3942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dmin\Рабочий стол\рабочие документы\Мои рисунки\ПДД в ДОУ 16\IMG_31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6"/>
          <a:stretch/>
        </p:blipFill>
        <p:spPr bwMode="auto">
          <a:xfrm>
            <a:off x="3419872" y="3573016"/>
            <a:ext cx="2488853" cy="2766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Admin\Рабочий стол\рабочие документы\Мои рисунки\ПДД в ДОУ 16\КАРТИНКИ ПДД\велос.запрещ.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354" y="4466994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Admin\Рабочий стол\рабочие документы\Мои рисунки\ПДД в ДОУ 16\КАРТИНКИ ПДД\автоб.остан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 r="24619"/>
          <a:stretch/>
        </p:blipFill>
        <p:spPr bwMode="auto">
          <a:xfrm>
            <a:off x="1187624" y="4755084"/>
            <a:ext cx="1276327" cy="158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08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Организация развлечений </a:t>
            </a:r>
            <a:endParaRPr lang="ru-RU" b="1" dirty="0"/>
          </a:p>
        </p:txBody>
      </p:sp>
      <p:pic>
        <p:nvPicPr>
          <p:cNvPr id="3" name="Picture 2" descr="C:\Documents and Settings\Admin\Рабочий стол\рабочие документы\Мои рисунки\ПДД в ДОУ 16\IMG_3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4196"/>
            <a:ext cx="3309058" cy="2481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Admin\Рабочий стол\рабочие документы\Мои рисунки\ПДД в ДОУ 16\IMG_31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63074"/>
            <a:ext cx="3528045" cy="2646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dmin\Рабочий стол\рабочие документы\Мои рисунки\ПДД в ДОУ 16\DSC_0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2372"/>
            <a:ext cx="3483060" cy="2306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Documents and Settings\Admin\Рабочий стол\рабочие документы\Мои рисунки\ПДД в ДОУ 16\IMG_91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24744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2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рабочие документы\Мои рисунки\ПДД в ДОУ 16\IMG_6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83" y="980728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Admin\Рабочий стол\рабочие документы\Мои рисунки\ПДД в ДОУ 16\маргарита 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61154"/>
            <a:ext cx="4017023" cy="3012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Admin\Рабочий стол\рабочие документы\Мои рисунки\ПДД в ДОУ 16\КАРТИНКИ ПДД\2стен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8" y="4149080"/>
            <a:ext cx="3063816" cy="191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Documents and Settings\Admin\Рабочий стол\рабочие документы\Мои рисунки\ПДД в ДОУ 16\КАРТИНКИ ПДД\плака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51" y="919683"/>
            <a:ext cx="2880320" cy="203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6011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Встречи с сотрудниками ГИБДД</a:t>
            </a:r>
            <a:endParaRPr lang="ru-RU" sz="3200" b="1" dirty="0"/>
          </a:p>
        </p:txBody>
      </p:sp>
      <p:pic>
        <p:nvPicPr>
          <p:cNvPr id="8194" name="Picture 2" descr="C:\Documents and Settings\Admin\Рабочий стол\рабочие документы\Мои рисунки\ПДД в ДОУ 16\IMG_46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09358"/>
            <a:ext cx="297609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Admin\Рабочий стол\рабочие документы\Мои рисунки\ПДД в ДОУ 16\IMG_4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3552155" cy="2664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Admin\Рабочий стол\рабочие документы\Мои рисунки\ПДД в ДОУ 16\IMG_46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163" y="3957639"/>
            <a:ext cx="3079000" cy="2309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Documents and Settings\Admin\Рабочий стол\рабочие документы\Мои рисунки\ПДД в ДОУ 16\КАРТИНКИ ПДД\пеш.пер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0822">
            <a:off x="596752" y="511235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Documents and Settings\Admin\Рабочий стол\рабочие документы\Мои рисунки\ПДД в ДОУ 16\КАРТИНКИ ПДД\пешех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11235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Documents and Settings\Admin\Рабочий стол\рабочие документы\Мои рисунки\ПДД в ДОУ 16\КАРТИНКИ ПДД\светофор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8673">
            <a:off x="3719892" y="5074503"/>
            <a:ext cx="10541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39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Работа с родителями</a:t>
            </a:r>
            <a:endParaRPr lang="ru-RU" b="1" dirty="0"/>
          </a:p>
        </p:txBody>
      </p:sp>
      <p:pic>
        <p:nvPicPr>
          <p:cNvPr id="9219" name="Picture 3" descr="C:\Documents and Settings\Admin\Рабочий стол\рабочие документы\Мои рисунки\ПДД в ДОУ 16\IMG_3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57098"/>
            <a:ext cx="3384376" cy="2538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Admin\Рабочий стол\рабочие документы\Мои рисунки\ПДД в ДОУ 16\_DSC0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9" t="10882" r="2907" b="6844"/>
          <a:stretch/>
        </p:blipFill>
        <p:spPr bwMode="auto">
          <a:xfrm>
            <a:off x="4932040" y="1412776"/>
            <a:ext cx="3487306" cy="2358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Documents and Settings\Admin\Рабочий стол\рабочие документы\Мои рисунки\ПДД в ДОУ 16\IMG_58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093" y="3907141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Documents and Settings\Admin\Рабочий стол\рабочие документы\Мои рисунки\ПДД в ДОУ 16\IMG_609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643" y="1398916"/>
            <a:ext cx="3012306" cy="2259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5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Рабочий стол\рабочие документы\Мои рисунки\ПДД в ДОУ 16\IMG_57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6" b="9652"/>
          <a:stretch/>
        </p:blipFill>
        <p:spPr bwMode="auto">
          <a:xfrm>
            <a:off x="683568" y="3861048"/>
            <a:ext cx="3286130" cy="2390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Documents and Settings\Admin\Рабочий стол\рабочие документы\Мои рисунки\ПДД в ДОУ 16\IMG_68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2512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Documents and Settings\Admin\Рабочий стол\рабочие документы\Мои рисунки\ПДД в ДОУ 16\P11206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6230"/>
          <a:stretch/>
        </p:blipFill>
        <p:spPr bwMode="auto">
          <a:xfrm>
            <a:off x="4438824" y="3753319"/>
            <a:ext cx="3960440" cy="2606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Documents and Settings\Admin\Рабочий стол\рабочие документы\Мои рисунки\ПДД в ДОУ 16\IMG_57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88" y="764704"/>
            <a:ext cx="3487936" cy="2615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4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58</TotalTime>
  <Words>32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Организация работы в ДОУ № 16 по обучению детей безопасному поведению на дороге</vt:lpstr>
      <vt:lpstr>Настольные игры с детьми по ПДД</vt:lpstr>
      <vt:lpstr>Презентация PowerPoint</vt:lpstr>
      <vt:lpstr>Презентация PowerPoint</vt:lpstr>
      <vt:lpstr>Организация развлечений </vt:lpstr>
      <vt:lpstr>Презентация PowerPoint</vt:lpstr>
      <vt:lpstr>Встречи с сотрудниками ГИБДД</vt:lpstr>
      <vt:lpstr>Работа с родителями</vt:lpstr>
      <vt:lpstr>Презентация PowerPoint</vt:lpstr>
      <vt:lpstr>Работа с сотрудниками ДОУ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в ДОУ по обучению детей безопасному поведению на дороге</dc:title>
  <cp:lastModifiedBy>Admin</cp:lastModifiedBy>
  <cp:revision>6</cp:revision>
  <dcterms:modified xsi:type="dcterms:W3CDTF">2017-08-22T05:02:28Z</dcterms:modified>
</cp:coreProperties>
</file>